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1" autoAdjust="0"/>
  </p:normalViewPr>
  <p:slideViewPr>
    <p:cSldViewPr>
      <p:cViewPr varScale="1">
        <p:scale>
          <a:sx n="85" d="100"/>
          <a:sy n="85" d="100"/>
        </p:scale>
        <p:origin x="-736" y="-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96F83-55EB-44FB-A6B6-44ED4DFC9222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1A974-C3F6-467E-A719-7F0890CE6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270" y="209550"/>
            <a:ext cx="1288330" cy="403196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599" y="124123"/>
            <a:ext cx="905579" cy="542627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2579492" y="990156"/>
            <a:ext cx="1883941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endParaRPr lang="en-US" sz="800" dirty="0">
              <a:solidFill>
                <a:prstClr val="black"/>
              </a:solidFill>
            </a:endParaRPr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24400" y="133350"/>
            <a:ext cx="685800" cy="514871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4694711" y="962398"/>
            <a:ext cx="1883941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endParaRPr lang="en-US" sz="800" dirty="0">
              <a:solidFill>
                <a:prstClr val="black"/>
              </a:solidFill>
            </a:endParaRPr>
          </a:p>
        </p:txBody>
      </p:sp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98519" y="133351"/>
            <a:ext cx="1107281" cy="463080"/>
          </a:xfrm>
          <a:prstGeom prst="rect">
            <a:avLst/>
          </a:prstGeom>
        </p:spPr>
      </p:pic>
      <p:sp>
        <p:nvSpPr>
          <p:cNvPr id="8" name="Text 2"/>
          <p:cNvSpPr/>
          <p:nvPr/>
        </p:nvSpPr>
        <p:spPr>
          <a:xfrm>
            <a:off x="6809931" y="910607"/>
            <a:ext cx="1883941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9" name="Text 3"/>
          <p:cNvSpPr/>
          <p:nvPr/>
        </p:nvSpPr>
        <p:spPr>
          <a:xfrm>
            <a:off x="457200" y="890439"/>
            <a:ext cx="8215461" cy="8431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640048"/>
            <a:r>
              <a:rPr lang="en-US" sz="2900" b="1" dirty="0">
                <a:solidFill>
                  <a:srgbClr val="2E3C4E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Smart Horizon 2026:                                             </a:t>
            </a:r>
            <a:r>
              <a:rPr lang="en-US" sz="2900" b="1" dirty="0" smtClean="0">
                <a:solidFill>
                  <a:srgbClr val="2E3C4E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      48-Hour </a:t>
            </a:r>
            <a:r>
              <a:rPr lang="en-US" sz="2900" b="1" dirty="0">
                <a:solidFill>
                  <a:srgbClr val="2E3C4E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International Hackathon</a:t>
            </a:r>
            <a:endParaRPr lang="en-US" sz="2900" dirty="0">
              <a:solidFill>
                <a:prstClr val="black"/>
              </a:solidFill>
            </a:endParaRPr>
          </a:p>
        </p:txBody>
      </p:sp>
      <p:sp>
        <p:nvSpPr>
          <p:cNvPr id="10" name="Shape 4"/>
          <p:cNvSpPr/>
          <p:nvPr/>
        </p:nvSpPr>
        <p:spPr>
          <a:xfrm>
            <a:off x="464270" y="2160092"/>
            <a:ext cx="2702644" cy="278532"/>
          </a:xfrm>
          <a:prstGeom prst="roundRect">
            <a:avLst>
              <a:gd name="adj" fmla="val 480095"/>
            </a:avLst>
          </a:prstGeom>
          <a:solidFill>
            <a:srgbClr val="D4E9F7"/>
          </a:solidFill>
          <a:ln w="7620">
            <a:solidFill>
              <a:srgbClr val="BACFDD"/>
            </a:solidFill>
            <a:prstDash val="solid"/>
          </a:ln>
        </p:spPr>
      </p:sp>
      <p:sp>
        <p:nvSpPr>
          <p:cNvPr id="11" name="Text 5"/>
          <p:cNvSpPr/>
          <p:nvPr/>
        </p:nvSpPr>
        <p:spPr>
          <a:xfrm>
            <a:off x="1491324" y="2229482"/>
            <a:ext cx="692560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100" b="1" dirty="0" smtClean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Event Date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2" name="Text 6"/>
          <p:cNvSpPr/>
          <p:nvPr/>
        </p:nvSpPr>
        <p:spPr>
          <a:xfrm>
            <a:off x="649858" y="2527772"/>
            <a:ext cx="2517056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r>
              <a:rPr lang="en-US" sz="800" b="1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September 3rd, 4th &amp; 5th, 2026</a:t>
            </a:r>
            <a:endParaRPr lang="en-US" sz="800" b="1" dirty="0">
              <a:solidFill>
                <a:prstClr val="black"/>
              </a:solidFill>
            </a:endParaRPr>
          </a:p>
        </p:txBody>
      </p:sp>
      <p:sp>
        <p:nvSpPr>
          <p:cNvPr id="13" name="Shape 7"/>
          <p:cNvSpPr/>
          <p:nvPr/>
        </p:nvSpPr>
        <p:spPr>
          <a:xfrm>
            <a:off x="3220641" y="2160092"/>
            <a:ext cx="2702644" cy="278532"/>
          </a:xfrm>
          <a:prstGeom prst="roundRect">
            <a:avLst>
              <a:gd name="adj" fmla="val 480095"/>
            </a:avLst>
          </a:prstGeom>
          <a:solidFill>
            <a:srgbClr val="D4E9F7"/>
          </a:solidFill>
          <a:ln w="7620">
            <a:solidFill>
              <a:srgbClr val="BACFDD"/>
            </a:solidFill>
            <a:prstDash val="solid"/>
          </a:ln>
        </p:spPr>
      </p:sp>
      <p:sp>
        <p:nvSpPr>
          <p:cNvPr id="14" name="Text 8"/>
          <p:cNvSpPr/>
          <p:nvPr/>
        </p:nvSpPr>
        <p:spPr>
          <a:xfrm>
            <a:off x="4333147" y="2229482"/>
            <a:ext cx="404933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100" b="1" dirty="0" smtClean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Venue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5" name="Text 9"/>
          <p:cNvSpPr/>
          <p:nvPr/>
        </p:nvSpPr>
        <p:spPr>
          <a:xfrm>
            <a:off x="3349861" y="2506605"/>
            <a:ext cx="2517056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r>
              <a:rPr lang="en-US" sz="800" b="1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New Horizon Knowledge Park, Bengaluru</a:t>
            </a:r>
            <a:endParaRPr lang="en-US" sz="800" b="1" dirty="0">
              <a:solidFill>
                <a:prstClr val="black"/>
              </a:solidFill>
            </a:endParaRPr>
          </a:p>
        </p:txBody>
      </p:sp>
      <p:sp>
        <p:nvSpPr>
          <p:cNvPr id="16" name="Shape 10"/>
          <p:cNvSpPr/>
          <p:nvPr/>
        </p:nvSpPr>
        <p:spPr>
          <a:xfrm>
            <a:off x="5977013" y="2160092"/>
            <a:ext cx="2702719" cy="278532"/>
          </a:xfrm>
          <a:prstGeom prst="roundRect">
            <a:avLst>
              <a:gd name="adj" fmla="val 480095"/>
            </a:avLst>
          </a:prstGeom>
          <a:solidFill>
            <a:srgbClr val="D4E9F7"/>
          </a:solidFill>
          <a:ln w="7620">
            <a:solidFill>
              <a:srgbClr val="BACFDD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6973982" y="2229482"/>
            <a:ext cx="753281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100" b="1" dirty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Host Institute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8" name="Text 12"/>
          <p:cNvSpPr/>
          <p:nvPr/>
        </p:nvSpPr>
        <p:spPr>
          <a:xfrm>
            <a:off x="6098029" y="2490300"/>
            <a:ext cx="2517130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r>
              <a:rPr lang="en-US" sz="800" b="1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New Horizon College of Engineering</a:t>
            </a:r>
            <a:endParaRPr lang="en-US" sz="800" b="1" dirty="0">
              <a:solidFill>
                <a:prstClr val="black"/>
              </a:solidFill>
            </a:endParaRPr>
          </a:p>
        </p:txBody>
      </p:sp>
      <p:sp>
        <p:nvSpPr>
          <p:cNvPr id="19" name="Text 13"/>
          <p:cNvSpPr/>
          <p:nvPr/>
        </p:nvSpPr>
        <p:spPr>
          <a:xfrm>
            <a:off x="457200" y="1885652"/>
            <a:ext cx="6034683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000" b="1" dirty="0">
                <a:solidFill>
                  <a:srgbClr val="2E3C4E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Organized by: Dept. of Artificial Intelligence and Machine Learning &amp; Dept. of Computer Science and Engineering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0" name="Shape 14"/>
          <p:cNvSpPr/>
          <p:nvPr/>
        </p:nvSpPr>
        <p:spPr>
          <a:xfrm>
            <a:off x="464269" y="3201220"/>
            <a:ext cx="4080868" cy="1344290"/>
          </a:xfrm>
          <a:prstGeom prst="roundRect">
            <a:avLst>
              <a:gd name="adj" fmla="val 10362"/>
            </a:avLst>
          </a:prstGeom>
          <a:solidFill>
            <a:srgbClr val="FFFFFF"/>
          </a:solidFill>
          <a:ln w="15240">
            <a:solidFill>
              <a:srgbClr val="BACFDD"/>
            </a:solidFill>
            <a:prstDash val="solid"/>
          </a:ln>
        </p:spPr>
      </p:sp>
      <p:sp>
        <p:nvSpPr>
          <p:cNvPr id="21" name="Shape 15"/>
          <p:cNvSpPr/>
          <p:nvPr/>
        </p:nvSpPr>
        <p:spPr>
          <a:xfrm>
            <a:off x="473797" y="3210745"/>
            <a:ext cx="4061817" cy="161105"/>
          </a:xfrm>
          <a:prstGeom prst="roundRect">
            <a:avLst>
              <a:gd name="adj" fmla="val 45906"/>
            </a:avLst>
          </a:prstGeom>
          <a:solidFill>
            <a:srgbClr val="D4E9F7"/>
          </a:solidFill>
          <a:ln/>
        </p:spPr>
      </p:sp>
      <p:sp>
        <p:nvSpPr>
          <p:cNvPr id="22" name="Text 16"/>
          <p:cNvSpPr/>
          <p:nvPr/>
        </p:nvSpPr>
        <p:spPr>
          <a:xfrm>
            <a:off x="2435053" y="3260602"/>
            <a:ext cx="139229" cy="1740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225"/>
              </a:lnSpc>
            </a:pPr>
            <a:r>
              <a:rPr lang="en-US" sz="1100" b="1" dirty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1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23" name="Text 17"/>
          <p:cNvSpPr/>
          <p:nvPr/>
        </p:nvSpPr>
        <p:spPr>
          <a:xfrm>
            <a:off x="566589" y="3390603"/>
            <a:ext cx="1221804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100" b="1" dirty="0">
                <a:solidFill>
                  <a:schemeClr val="accent2">
                    <a:lumMod val="75000"/>
                  </a:schemeClr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Team Members</a:t>
            </a:r>
            <a:endParaRPr lang="en-US" sz="11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Text 18"/>
          <p:cNvSpPr/>
          <p:nvPr/>
        </p:nvSpPr>
        <p:spPr>
          <a:xfrm>
            <a:off x="566590" y="3600450"/>
            <a:ext cx="3876229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r>
              <a:rPr lang="en-US" sz="800" b="1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1.</a:t>
            </a:r>
            <a:endParaRPr lang="en-US" sz="800" b="1" dirty="0">
              <a:solidFill>
                <a:prstClr val="black"/>
              </a:solidFill>
            </a:endParaRPr>
          </a:p>
        </p:txBody>
      </p:sp>
      <p:sp>
        <p:nvSpPr>
          <p:cNvPr id="25" name="Text 19"/>
          <p:cNvSpPr/>
          <p:nvPr/>
        </p:nvSpPr>
        <p:spPr>
          <a:xfrm>
            <a:off x="566590" y="3749949"/>
            <a:ext cx="3876229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r>
              <a:rPr lang="en-US" sz="800" b="1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2.</a:t>
            </a:r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26" name="Text 20"/>
          <p:cNvSpPr/>
          <p:nvPr/>
        </p:nvSpPr>
        <p:spPr>
          <a:xfrm>
            <a:off x="566590" y="3899446"/>
            <a:ext cx="3876229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r>
              <a:rPr lang="en-US" sz="800" b="1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3.</a:t>
            </a:r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27" name="Text 21"/>
          <p:cNvSpPr/>
          <p:nvPr/>
        </p:nvSpPr>
        <p:spPr>
          <a:xfrm>
            <a:off x="566590" y="4048944"/>
            <a:ext cx="3876229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r>
              <a:rPr lang="en-US" sz="800" b="1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4.</a:t>
            </a:r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28" name="Text 22"/>
          <p:cNvSpPr/>
          <p:nvPr/>
        </p:nvSpPr>
        <p:spPr>
          <a:xfrm>
            <a:off x="566590" y="4198442"/>
            <a:ext cx="3876229" cy="1172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015"/>
              </a:lnSpc>
            </a:pPr>
            <a:r>
              <a:rPr lang="en-US" sz="800" b="1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5.</a:t>
            </a:r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29" name="Shape 23"/>
          <p:cNvSpPr/>
          <p:nvPr/>
        </p:nvSpPr>
        <p:spPr>
          <a:xfrm>
            <a:off x="4598864" y="3201220"/>
            <a:ext cx="4080868" cy="1344290"/>
          </a:xfrm>
          <a:prstGeom prst="roundRect">
            <a:avLst>
              <a:gd name="adj" fmla="val 10362"/>
            </a:avLst>
          </a:prstGeom>
          <a:solidFill>
            <a:srgbClr val="FFFFFF"/>
          </a:solidFill>
          <a:ln w="15240">
            <a:solidFill>
              <a:srgbClr val="BACFDD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4608391" y="3210745"/>
            <a:ext cx="4061817" cy="161105"/>
          </a:xfrm>
          <a:prstGeom prst="roundRect">
            <a:avLst>
              <a:gd name="adj" fmla="val 45906"/>
            </a:avLst>
          </a:prstGeom>
          <a:solidFill>
            <a:srgbClr val="D4E9F7"/>
          </a:solidFill>
          <a:ln/>
        </p:spPr>
      </p:sp>
      <p:sp>
        <p:nvSpPr>
          <p:cNvPr id="31" name="Text 25"/>
          <p:cNvSpPr/>
          <p:nvPr/>
        </p:nvSpPr>
        <p:spPr>
          <a:xfrm>
            <a:off x="6569648" y="3235895"/>
            <a:ext cx="139229" cy="1740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225"/>
              </a:lnSpc>
            </a:pPr>
            <a:r>
              <a:rPr lang="en-US" sz="1200" b="1" dirty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2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32" name="Text 26"/>
          <p:cNvSpPr/>
          <p:nvPr/>
        </p:nvSpPr>
        <p:spPr>
          <a:xfrm>
            <a:off x="4701184" y="3390603"/>
            <a:ext cx="1221804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100" b="1" dirty="0">
                <a:solidFill>
                  <a:schemeClr val="accent2">
                    <a:lumMod val="75000"/>
                  </a:schemeClr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Team </a:t>
            </a:r>
            <a:r>
              <a:rPr lang="en-US" sz="1100" b="1" dirty="0" smtClean="0">
                <a:solidFill>
                  <a:schemeClr val="accent2">
                    <a:lumMod val="75000"/>
                  </a:schemeClr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Details</a:t>
            </a:r>
            <a:r>
              <a:rPr lang="en-US" sz="1100" b="1" dirty="0" smtClean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	</a:t>
            </a:r>
          </a:p>
          <a:p>
            <a:pPr defTabSz="640048">
              <a:lnSpc>
                <a:spcPts val="1330"/>
              </a:lnSpc>
            </a:pPr>
            <a:endParaRPr lang="en-IN" sz="1100" b="1" dirty="0" smtClean="0">
              <a:solidFill>
                <a:srgbClr val="384653"/>
              </a:solidFill>
              <a:latin typeface="Barlow Bold" pitchFamily="34" charset="0"/>
              <a:ea typeface="Barlow Bold" pitchFamily="34" charset="-122"/>
            </a:endParaRPr>
          </a:p>
          <a:p>
            <a:pPr defTabSz="640048">
              <a:lnSpc>
                <a:spcPts val="1330"/>
              </a:lnSpc>
            </a:pP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33" name="Text 27"/>
          <p:cNvSpPr/>
          <p:nvPr/>
        </p:nvSpPr>
        <p:spPr>
          <a:xfrm>
            <a:off x="4701184" y="3611165"/>
            <a:ext cx="1221804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100" b="1" dirty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Team </a:t>
            </a:r>
            <a:r>
              <a:rPr lang="en-US" sz="1100" b="1" dirty="0" smtClean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ID		                          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34" name="Text 28"/>
          <p:cNvSpPr/>
          <p:nvPr/>
        </p:nvSpPr>
        <p:spPr>
          <a:xfrm>
            <a:off x="4701184" y="3785294"/>
            <a:ext cx="1221804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100" b="1" dirty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Team </a:t>
            </a:r>
            <a:r>
              <a:rPr lang="en-US" sz="1100" b="1" dirty="0" smtClean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Name	       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35" name="Text 29"/>
          <p:cNvSpPr/>
          <p:nvPr/>
        </p:nvSpPr>
        <p:spPr>
          <a:xfrm>
            <a:off x="4701184" y="3959424"/>
            <a:ext cx="1221804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100" b="1" dirty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Team </a:t>
            </a:r>
            <a:r>
              <a:rPr lang="en-US" sz="1100" b="1" dirty="0" smtClean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Lead	    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36" name="Text 30"/>
          <p:cNvSpPr/>
          <p:nvPr/>
        </p:nvSpPr>
        <p:spPr>
          <a:xfrm>
            <a:off x="4701184" y="4133553"/>
            <a:ext cx="1221804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US" sz="1100" b="1" dirty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College </a:t>
            </a:r>
            <a:r>
              <a:rPr lang="en-US" sz="1100" b="1" dirty="0" smtClean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Name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39" name="Text 30"/>
          <p:cNvSpPr/>
          <p:nvPr/>
        </p:nvSpPr>
        <p:spPr>
          <a:xfrm>
            <a:off x="4724400" y="4305002"/>
            <a:ext cx="1219200" cy="1717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IN" sz="1100" b="1" dirty="0" smtClean="0">
                <a:solidFill>
                  <a:srgbClr val="384653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Problem</a:t>
            </a:r>
            <a:r>
              <a:rPr lang="en-IN" sz="1100" b="1" dirty="0" smtClean="0">
                <a:solidFill>
                  <a:prstClr val="black"/>
                </a:solidFill>
              </a:rPr>
              <a:t> ID	</a:t>
            </a:r>
            <a:endParaRPr lang="en-US" sz="1100" b="1" dirty="0">
              <a:solidFill>
                <a:prstClr val="black"/>
              </a:solidFill>
            </a:endParaRPr>
          </a:p>
        </p:txBody>
      </p:sp>
      <p:sp>
        <p:nvSpPr>
          <p:cNvPr id="38" name="Text 13"/>
          <p:cNvSpPr/>
          <p:nvPr/>
        </p:nvSpPr>
        <p:spPr>
          <a:xfrm>
            <a:off x="533400" y="2876550"/>
            <a:ext cx="6034683" cy="1526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1330"/>
              </a:lnSpc>
            </a:pPr>
            <a:r>
              <a:rPr lang="en-IN" sz="1100" b="1" dirty="0" smtClean="0">
                <a:solidFill>
                  <a:prstClr val="black"/>
                </a:solidFill>
              </a:rPr>
              <a:t>Title:</a:t>
            </a:r>
            <a:endParaRPr lang="en-US" sz="11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3943" y="372370"/>
            <a:ext cx="3563466" cy="4454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3920"/>
              </a:lnSpc>
            </a:pPr>
            <a:r>
              <a:rPr lang="en-US" sz="3100" b="1" dirty="0">
                <a:solidFill>
                  <a:srgbClr val="2E3C4E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PROPOSED SOLUTION</a:t>
            </a:r>
            <a:endParaRPr lang="en-US" sz="3100" dirty="0">
              <a:solidFill>
                <a:prstClr val="black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473943" y="1088604"/>
            <a:ext cx="8196114" cy="744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Innovation and uniqueness of the solution</a:t>
            </a:r>
            <a:endParaRPr lang="en-US" sz="1200" dirty="0">
              <a:solidFill>
                <a:prstClr val="black"/>
              </a:solidFill>
            </a:endParaRPr>
          </a:p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Detailed explanation of the proposed solution</a:t>
            </a:r>
            <a:endParaRPr lang="en-US" sz="1200" dirty="0">
              <a:solidFill>
                <a:prstClr val="black"/>
              </a:solidFill>
            </a:endParaRPr>
          </a:p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How it addresses the problem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2514600" y="4857750"/>
            <a:ext cx="4114800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defTabSz="640048">
              <a:lnSpc>
                <a:spcPts val="2345"/>
              </a:lnSpc>
            </a:pPr>
            <a:r>
              <a:rPr lang="en-IN" sz="1050" b="1" dirty="0" smtClean="0">
                <a:solidFill>
                  <a:schemeClr val="accent1">
                    <a:lumMod val="75000"/>
                  </a:schemeClr>
                </a:solidFill>
              </a:rPr>
              <a:t>Smart Horizon 2026: 48 Hour International Hackathon</a:t>
            </a:r>
            <a:endParaRPr lang="en-US" sz="105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57150"/>
            <a:ext cx="1143000" cy="3429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3943" y="372370"/>
            <a:ext cx="3683422" cy="4454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3920"/>
              </a:lnSpc>
            </a:pPr>
            <a:r>
              <a:rPr lang="en-US" sz="3100" b="1" dirty="0">
                <a:solidFill>
                  <a:srgbClr val="2E3C4E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TECHNICAL APPROACH</a:t>
            </a:r>
            <a:endParaRPr lang="en-US" sz="3100" dirty="0">
              <a:solidFill>
                <a:prstClr val="black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473943" y="1088604"/>
            <a:ext cx="8196114" cy="744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Methodology</a:t>
            </a:r>
            <a:endParaRPr lang="en-US" sz="1200" dirty="0">
              <a:solidFill>
                <a:prstClr val="black"/>
              </a:solidFill>
            </a:endParaRPr>
          </a:p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Process for implementation</a:t>
            </a:r>
            <a:endParaRPr lang="en-US" sz="1200" dirty="0">
              <a:solidFill>
                <a:prstClr val="black"/>
              </a:solidFill>
            </a:endParaRPr>
          </a:p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Technologies to be used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0" name="Text 2"/>
          <p:cNvSpPr/>
          <p:nvPr/>
        </p:nvSpPr>
        <p:spPr>
          <a:xfrm>
            <a:off x="2514600" y="4857750"/>
            <a:ext cx="4114800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defTabSz="640048">
              <a:lnSpc>
                <a:spcPts val="2345"/>
              </a:lnSpc>
            </a:pPr>
            <a:r>
              <a:rPr lang="en-IN" sz="1050" b="1" dirty="0" smtClean="0">
                <a:solidFill>
                  <a:schemeClr val="accent1">
                    <a:lumMod val="75000"/>
                  </a:schemeClr>
                </a:solidFill>
              </a:rPr>
              <a:t>Smart Horizon 2026: 48 Hour International Hackathon</a:t>
            </a:r>
            <a:endParaRPr lang="en-US" sz="105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57150"/>
            <a:ext cx="1143000" cy="3429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3943" y="372370"/>
            <a:ext cx="3563466" cy="4454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3920"/>
              </a:lnSpc>
            </a:pPr>
            <a:r>
              <a:rPr lang="en-US" sz="3100" b="1" dirty="0">
                <a:solidFill>
                  <a:srgbClr val="2E3C4E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FEASIBILITY</a:t>
            </a:r>
            <a:endParaRPr lang="en-US" sz="3100" dirty="0">
              <a:solidFill>
                <a:prstClr val="black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473943" y="1088604"/>
            <a:ext cx="8196114" cy="744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Feasibility analysis:</a:t>
            </a:r>
            <a:endParaRPr lang="en-US" sz="1200" dirty="0">
              <a:solidFill>
                <a:prstClr val="black"/>
              </a:solidFill>
            </a:endParaRPr>
          </a:p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Potential challenges:</a:t>
            </a:r>
            <a:endParaRPr lang="en-US" sz="1200" dirty="0">
              <a:solidFill>
                <a:prstClr val="black"/>
              </a:solidFill>
            </a:endParaRPr>
          </a:p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Strategies to overcome challenges: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Text 2"/>
          <p:cNvSpPr/>
          <p:nvPr/>
        </p:nvSpPr>
        <p:spPr>
          <a:xfrm>
            <a:off x="2514600" y="4857750"/>
            <a:ext cx="4114800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defTabSz="640048">
              <a:lnSpc>
                <a:spcPts val="2345"/>
              </a:lnSpc>
            </a:pPr>
            <a:r>
              <a:rPr lang="en-IN" sz="1050" b="1" dirty="0" smtClean="0">
                <a:solidFill>
                  <a:schemeClr val="accent1">
                    <a:lumMod val="75000"/>
                  </a:schemeClr>
                </a:solidFill>
              </a:rPr>
              <a:t>Smart Horizon 2026: 48 Hour International Hackathon</a:t>
            </a:r>
            <a:endParaRPr lang="en-US" sz="105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57150"/>
            <a:ext cx="1143000" cy="3429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3943" y="372370"/>
            <a:ext cx="3563466" cy="4454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3920"/>
              </a:lnSpc>
            </a:pPr>
            <a:r>
              <a:rPr lang="en-US" sz="3100" b="1" dirty="0">
                <a:solidFill>
                  <a:srgbClr val="2E3C4E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IMPACT ON SOCIETY</a:t>
            </a:r>
            <a:endParaRPr lang="en-US" sz="3100" dirty="0">
              <a:solidFill>
                <a:prstClr val="black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473943" y="1088604"/>
            <a:ext cx="8196114" cy="2166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Benefits &amp; impact of the solution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9" name="Text 2"/>
          <p:cNvSpPr/>
          <p:nvPr/>
        </p:nvSpPr>
        <p:spPr>
          <a:xfrm>
            <a:off x="2514600" y="4857750"/>
            <a:ext cx="4114800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defTabSz="640048">
              <a:lnSpc>
                <a:spcPts val="2345"/>
              </a:lnSpc>
            </a:pPr>
            <a:r>
              <a:rPr lang="en-IN" sz="1050" b="1" dirty="0" smtClean="0">
                <a:solidFill>
                  <a:schemeClr val="accent1">
                    <a:lumMod val="75000"/>
                  </a:schemeClr>
                </a:solidFill>
              </a:rPr>
              <a:t>Smart Horizon 2026: 48 Hour International Hackathon</a:t>
            </a:r>
            <a:endParaRPr lang="en-US" sz="105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57150"/>
            <a:ext cx="1143000" cy="3429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3945" y="372370"/>
            <a:ext cx="4787949" cy="4454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640048">
              <a:lnSpc>
                <a:spcPts val="3920"/>
              </a:lnSpc>
            </a:pPr>
            <a:r>
              <a:rPr lang="en-US" sz="3100" b="1" dirty="0">
                <a:solidFill>
                  <a:srgbClr val="2E3C4E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RESEARCH  AND REFERENCES</a:t>
            </a:r>
            <a:endParaRPr lang="en-US" sz="3100" dirty="0">
              <a:solidFill>
                <a:prstClr val="black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473943" y="1088604"/>
            <a:ext cx="8196114" cy="2166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40018" indent="-240018" defTabSz="640048">
              <a:lnSpc>
                <a:spcPts val="1890"/>
              </a:lnSpc>
              <a:buSzPct val="100000"/>
              <a:buFontTx/>
              <a:buChar char="•"/>
            </a:pPr>
            <a:r>
              <a:rPr lang="en-US" sz="1200" dirty="0">
                <a:solidFill>
                  <a:srgbClr val="38465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Links / Details of the reference and research work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8" name="Text 2"/>
          <p:cNvSpPr/>
          <p:nvPr/>
        </p:nvSpPr>
        <p:spPr>
          <a:xfrm>
            <a:off x="2514600" y="4857750"/>
            <a:ext cx="4114800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defTabSz="640048">
              <a:lnSpc>
                <a:spcPts val="2345"/>
              </a:lnSpc>
            </a:pPr>
            <a:r>
              <a:rPr lang="en-IN" sz="1050" b="1" dirty="0" smtClean="0">
                <a:solidFill>
                  <a:schemeClr val="accent1">
                    <a:lumMod val="75000"/>
                  </a:schemeClr>
                </a:solidFill>
              </a:rPr>
              <a:t>Smart Horizon 2026: 48 Hour International Hackathon</a:t>
            </a:r>
            <a:endParaRPr lang="en-US" sz="105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57150"/>
            <a:ext cx="1143000" cy="3429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00250"/>
            <a:ext cx="8229600" cy="857250"/>
          </a:xfrm>
        </p:spPr>
        <p:txBody>
          <a:bodyPr/>
          <a:lstStyle/>
          <a:p>
            <a:r>
              <a:rPr lang="en-IN" dirty="0" smtClean="0"/>
              <a:t>Thank You</a:t>
            </a:r>
            <a:endParaRPr lang="en-US" dirty="0"/>
          </a:p>
        </p:txBody>
      </p:sp>
      <p:sp>
        <p:nvSpPr>
          <p:cNvPr id="7" name="Text 2"/>
          <p:cNvSpPr/>
          <p:nvPr/>
        </p:nvSpPr>
        <p:spPr>
          <a:xfrm>
            <a:off x="2514600" y="4857750"/>
            <a:ext cx="4114800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defTabSz="640048">
              <a:lnSpc>
                <a:spcPts val="2345"/>
              </a:lnSpc>
            </a:pPr>
            <a:r>
              <a:rPr lang="en-IN" sz="1050" b="1" dirty="0" smtClean="0">
                <a:solidFill>
                  <a:schemeClr val="accent1">
                    <a:lumMod val="75000"/>
                  </a:schemeClr>
                </a:solidFill>
              </a:rPr>
              <a:t>Smart Horizon 2026: 48 Hour International Hackathon</a:t>
            </a:r>
            <a:endParaRPr lang="en-US" sz="105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57150"/>
            <a:ext cx="1143000" cy="342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188</Words>
  <Application>Microsoft Office PowerPoint</Application>
  <PresentationFormat>On-screen Show (16:9)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Suchith</dc:creator>
  <cp:lastModifiedBy>Suchith</cp:lastModifiedBy>
  <cp:revision>6</cp:revision>
  <dcterms:created xsi:type="dcterms:W3CDTF">2006-08-16T00:00:00Z</dcterms:created>
  <dcterms:modified xsi:type="dcterms:W3CDTF">2026-03-18T04:17:55Z</dcterms:modified>
</cp:coreProperties>
</file>