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512" y="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25876A-BBAC-400A-9180-7BBBA71535D8}"/>
              </a:ext>
            </a:extLst>
          </p:cNvPr>
          <p:cNvSpPr/>
          <p:nvPr/>
        </p:nvSpPr>
        <p:spPr>
          <a:xfrm>
            <a:off x="549440" y="3244334"/>
            <a:ext cx="11592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Paper-ID:</a:t>
            </a:r>
            <a:endParaRPr lang="en-IN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A1BB9CF0-544C-4569-8A55-C453448E2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7FCBD8C-77A8-2E6B-5C13-5A88397CF7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0462" y="1377415"/>
            <a:ext cx="7331075" cy="123538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itle 3">
            <a:extLst>
              <a:ext uri="{FF2B5EF4-FFF2-40B4-BE49-F238E27FC236}">
                <a16:creationId xmlns:a16="http://schemas.microsoft.com/office/drawing/2014/main" id="{C52E3722-A6BC-4A15-B560-4B6A544EF7A1}"/>
              </a:ext>
            </a:extLst>
          </p:cNvPr>
          <p:cNvSpPr txBox="1">
            <a:spLocks/>
          </p:cNvSpPr>
          <p:nvPr/>
        </p:nvSpPr>
        <p:spPr>
          <a:xfrm>
            <a:off x="3020059" y="3643714"/>
            <a:ext cx="6151880" cy="612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Paper Title</a:t>
            </a:r>
            <a:endParaRPr lang="en-IN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085F9EC-E84A-5BEB-60F3-AC4191A6F623}"/>
              </a:ext>
            </a:extLst>
          </p:cNvPr>
          <p:cNvSpPr txBox="1"/>
          <p:nvPr/>
        </p:nvSpPr>
        <p:spPr>
          <a:xfrm>
            <a:off x="2863476" y="4930530"/>
            <a:ext cx="71003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600" dirty="0">
                <a:latin typeface="Bahnschrift" panose="020B0502040204020203" pitchFamily="34" charset="0"/>
              </a:rPr>
              <a:t>Author 1 Name                                                     Affiliation</a:t>
            </a:r>
          </a:p>
          <a:p>
            <a:pPr marL="342900" indent="-342900">
              <a:buFontTx/>
              <a:buAutoNum type="arabicPeriod"/>
            </a:pPr>
            <a:r>
              <a:rPr lang="en-US" sz="1600" dirty="0">
                <a:latin typeface="Bahnschrift" panose="020B0502040204020203" pitchFamily="34" charset="0"/>
              </a:rPr>
              <a:t>Author 2 Name                                                     Affiliation</a:t>
            </a:r>
          </a:p>
          <a:p>
            <a:pPr marL="342900" indent="-342900">
              <a:buFontTx/>
              <a:buAutoNum type="arabicPeriod"/>
            </a:pPr>
            <a:r>
              <a:rPr lang="en-US" sz="1600" dirty="0">
                <a:latin typeface="Bahnschrift" panose="020B0502040204020203" pitchFamily="34" charset="0"/>
              </a:rPr>
              <a:t>Author 3 Name                                                     Affiliation</a:t>
            </a:r>
          </a:p>
          <a:p>
            <a:pPr marL="342900" indent="-342900">
              <a:buFontTx/>
              <a:buAutoNum type="arabicPeriod"/>
            </a:pPr>
            <a:r>
              <a:rPr lang="en-US" sz="1600" dirty="0">
                <a:latin typeface="Bahnschrift" panose="020B0502040204020203" pitchFamily="34" charset="0"/>
              </a:rPr>
              <a:t>Author 4 Name                                                     Affiliation</a:t>
            </a:r>
          </a:p>
          <a:p>
            <a:pPr marL="342900" indent="-342900">
              <a:buFontTx/>
              <a:buAutoNum type="arabicPeriod"/>
            </a:pPr>
            <a:r>
              <a:rPr lang="en-US" sz="1600" dirty="0">
                <a:latin typeface="Bahnschrift" panose="020B0502040204020203" pitchFamily="34" charset="0"/>
              </a:rPr>
              <a:t>Author 5 Name                                                     Affiliation</a:t>
            </a:r>
          </a:p>
          <a:p>
            <a:pPr marL="342900" indent="-342900">
              <a:buFontTx/>
              <a:buAutoNum type="arabicPeriod"/>
            </a:pPr>
            <a:r>
              <a:rPr lang="en-US" sz="1600" dirty="0">
                <a:latin typeface="Bahnschrift" panose="020B0502040204020203" pitchFamily="34" charset="0"/>
              </a:rPr>
              <a:t>Author 6 Name                                                     Affiliation</a:t>
            </a:r>
          </a:p>
          <a:p>
            <a:endParaRPr lang="en-US" sz="1600" dirty="0">
              <a:latin typeface="Bahnschrift" panose="020B0502040204020203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5D6BD66-798B-34E3-96D3-DD1B2CEEA6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8744" y="-1"/>
            <a:ext cx="1790319" cy="122449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AF715CB-96D3-ABC7-85E0-F846B452CC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4441" y="50619"/>
            <a:ext cx="2066917" cy="122449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63E70C7-F867-EAD0-E62E-DEFB9D7B6C4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9529" y="50619"/>
            <a:ext cx="3259588" cy="10870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BFD130ED-083E-0290-5651-9A14260E3D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6074" y="1694424"/>
            <a:ext cx="1703652" cy="459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57026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of Contents</a:t>
            </a:r>
            <a:b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1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Based on your work you can add the topics this is the example headings,</a:t>
            </a:r>
            <a:endParaRPr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218766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Abstract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Introduction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Related Work / Survey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Proposed System / Methodology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Experimental Setup / Results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Analysis / Discussion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Conclusion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References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A11FC8-9215-2697-301A-BF750CE698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793" y="100584"/>
            <a:ext cx="1821441" cy="60742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85C632FA-5C21-7CE1-E969-C1F6EC960F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8348" y="97839"/>
            <a:ext cx="1703652" cy="459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03694" y="2223247"/>
            <a:ext cx="2847126" cy="10464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4400" b="1">
                <a:solidFill>
                  <a:srgbClr val="0066CC"/>
                </a:solidFill>
              </a:defRPr>
            </a:pPr>
            <a:r>
              <a:rPr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5892993-3E72-5894-D9BE-29D62CF512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793" y="100584"/>
            <a:ext cx="1821441" cy="607427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DBFD5B25-6507-C8EE-CE83-A7C99D4DBB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8348" y="97839"/>
            <a:ext cx="1703652" cy="459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84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Bahnschrift</vt:lpstr>
      <vt:lpstr>Calibri</vt:lpstr>
      <vt:lpstr>Times New Roman</vt:lpstr>
      <vt:lpstr>Office Theme</vt:lpstr>
      <vt:lpstr>PowerPoint Presentation</vt:lpstr>
      <vt:lpstr>Table of Contents Based on your work you can add the topics this is the example headings,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Conference on Research and Development in Information, Communication, and Computing Technologies (ICRDICCT’25)</dc:title>
  <dc:subject/>
  <dc:creator>Admin</dc:creator>
  <cp:keywords/>
  <dc:description>generated using python-pptx</dc:description>
  <cp:lastModifiedBy>K VINOTH KUMAR</cp:lastModifiedBy>
  <cp:revision>10</cp:revision>
  <dcterms:created xsi:type="dcterms:W3CDTF">2013-01-27T09:14:16Z</dcterms:created>
  <dcterms:modified xsi:type="dcterms:W3CDTF">2026-05-14T09:53:08Z</dcterms:modified>
  <cp:category/>
</cp:coreProperties>
</file>